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96" r:id="rId5"/>
    <p:sldId id="259" r:id="rId6"/>
    <p:sldId id="297" r:id="rId7"/>
    <p:sldId id="260" r:id="rId8"/>
    <p:sldId id="261" r:id="rId9"/>
    <p:sldId id="262" r:id="rId10"/>
    <p:sldId id="263" r:id="rId11"/>
    <p:sldId id="293" r:id="rId12"/>
    <p:sldId id="264" r:id="rId13"/>
    <p:sldId id="265" r:id="rId14"/>
    <p:sldId id="266" r:id="rId15"/>
    <p:sldId id="270" r:id="rId16"/>
    <p:sldId id="267" r:id="rId17"/>
    <p:sldId id="269" r:id="rId18"/>
    <p:sldId id="281" r:id="rId19"/>
    <p:sldId id="271" r:id="rId20"/>
    <p:sldId id="272" r:id="rId21"/>
    <p:sldId id="276" r:id="rId22"/>
    <p:sldId id="273" r:id="rId23"/>
    <p:sldId id="274" r:id="rId24"/>
    <p:sldId id="275" r:id="rId25"/>
    <p:sldId id="278" r:id="rId26"/>
    <p:sldId id="279" r:id="rId27"/>
    <p:sldId id="283" r:id="rId28"/>
    <p:sldId id="285" r:id="rId29"/>
    <p:sldId id="280" r:id="rId30"/>
    <p:sldId id="282" r:id="rId31"/>
    <p:sldId id="291" r:id="rId32"/>
    <p:sldId id="290" r:id="rId33"/>
    <p:sldId id="286" r:id="rId34"/>
    <p:sldId id="287" r:id="rId35"/>
    <p:sldId id="288" r:id="rId36"/>
    <p:sldId id="289" r:id="rId37"/>
    <p:sldId id="294" r:id="rId3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29/03/2020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6.wdp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52.png"/><Relationship Id="rId10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5EABAA08-A74E-4928-A177-3919A8AFD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48" y="3086683"/>
            <a:ext cx="509818" cy="6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1" grpId="0"/>
      <p:bldP spid="42" grpId="0"/>
      <p:bldP spid="43" grpId="0"/>
      <p:bldP spid="45" grpId="0"/>
      <p:bldP spid="46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63034F-7567-4880-8FCE-2C53EC56916C}"/>
              </a:ext>
            </a:extLst>
          </p:cNvPr>
          <p:cNvSpPr txBox="1"/>
          <p:nvPr/>
        </p:nvSpPr>
        <p:spPr>
          <a:xfrm>
            <a:off x="4009209" y="2967332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DE0E5-C657-4E9E-8A4F-04BA808E1A92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3B91D2-3E5F-441B-A1F8-DE2E34D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4F8CC5-FF63-440C-BC62-ED209FB041A8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82E110-591C-4661-AD07-334FB842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ETAPA- VIDA DA MÁQUINA ENTRE 51%-100%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04568" y="4893874"/>
            <a:ext cx="1373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836825" y="4893873"/>
            <a:ext cx="1325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-50 PONTOS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ETAPA- VIDA DA MÁQUINA ENTRE 0%-50%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169946" y="4934588"/>
            <a:ext cx="1370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04289" y="5481339"/>
            <a:ext cx="1442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592B9ECC-B933-401E-992D-3BF5BF3760CD}"/>
              </a:ext>
            </a:extLst>
          </p:cNvPr>
          <p:cNvCxnSpPr>
            <a:cxnSpLocks/>
          </p:cNvCxnSpPr>
          <p:nvPr/>
        </p:nvCxnSpPr>
        <p:spPr>
          <a:xfrm>
            <a:off x="4478694" y="3865374"/>
            <a:ext cx="913011" cy="608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806A15F-275F-474B-B17C-9C3191101B67}"/>
              </a:ext>
            </a:extLst>
          </p:cNvPr>
          <p:cNvSpPr txBox="1"/>
          <p:nvPr/>
        </p:nvSpPr>
        <p:spPr>
          <a:xfrm>
            <a:off x="2791971" y="3364900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SAIR PARA </a:t>
            </a:r>
          </a:p>
          <a:p>
            <a:pPr algn="ctr"/>
            <a:r>
              <a:rPr lang="pt-PT" sz="1400" dirty="0"/>
              <a:t>MENU INICIAL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59F764EF-6220-443D-9A75-A7980EA33E2F}"/>
              </a:ext>
            </a:extLst>
          </p:cNvPr>
          <p:cNvCxnSpPr>
            <a:cxnSpLocks/>
          </p:cNvCxnSpPr>
          <p:nvPr/>
        </p:nvCxnSpPr>
        <p:spPr>
          <a:xfrm flipH="1" flipV="1">
            <a:off x="6800296" y="4788737"/>
            <a:ext cx="829320" cy="3906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0ED2061-4524-4A68-B05E-2CDC091313BF}"/>
              </a:ext>
            </a:extLst>
          </p:cNvPr>
          <p:cNvSpPr txBox="1"/>
          <p:nvPr/>
        </p:nvSpPr>
        <p:spPr>
          <a:xfrm>
            <a:off x="7142598" y="5117511"/>
            <a:ext cx="221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FASE SEGUINTE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3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28D1E218-026C-4E3A-AE1D-8CA730DA4207}"/>
              </a:ext>
            </a:extLst>
          </p:cNvPr>
          <p:cNvCxnSpPr>
            <a:cxnSpLocks/>
          </p:cNvCxnSpPr>
          <p:nvPr/>
        </p:nvCxnSpPr>
        <p:spPr>
          <a:xfrm flipV="1">
            <a:off x="4982547" y="4828539"/>
            <a:ext cx="922342" cy="4712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E78BB-CF25-4D3A-BCBF-D9C49D7FE3AB}"/>
              </a:ext>
            </a:extLst>
          </p:cNvPr>
          <p:cNvSpPr txBox="1"/>
          <p:nvPr/>
        </p:nvSpPr>
        <p:spPr>
          <a:xfrm>
            <a:off x="3685675" y="5302526"/>
            <a:ext cx="221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VOLTAR ATRÁS</a:t>
            </a:r>
          </a:p>
        </p:txBody>
      </p:sp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8" grpId="0"/>
      <p:bldP spid="40" grpId="0"/>
      <p:bldP spid="43" grpId="0"/>
      <p:bldP spid="45" grpId="0"/>
      <p:bldP spid="49" grpId="0"/>
      <p:bldP spid="51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DESCRIÇÃO DO JOGO</a:t>
            </a:r>
          </a:p>
        </p:txBody>
      </p:sp>
    </p:spTree>
    <p:extLst>
      <p:ext uri="{BB962C8B-B14F-4D97-AF65-F5344CB8AC3E}">
        <p14:creationId xmlns:p14="http://schemas.microsoft.com/office/powerpoint/2010/main" val="29831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759677" y="4547368"/>
            <a:ext cx="1370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520336" y="239876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-200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2" grpId="0"/>
      <p:bldP spid="43" grpId="0"/>
      <p:bldP spid="45" grpId="0"/>
      <p:bldP spid="49" grpId="0"/>
      <p:bldP spid="21" grpId="0"/>
      <p:bldP spid="2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IDEIA DO GRUPO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38C305-469F-4594-B40A-C1AF4587E2A1}"/>
              </a:ext>
            </a:extLst>
          </p:cNvPr>
          <p:cNvSpPr txBox="1"/>
          <p:nvPr/>
        </p:nvSpPr>
        <p:spPr>
          <a:xfrm>
            <a:off x="5397616" y="2863768"/>
            <a:ext cx="139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 FASES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AE1874C1-3597-4386-8411-13EFEEFD5EC1}"/>
              </a:ext>
            </a:extLst>
          </p:cNvPr>
          <p:cNvSpPr/>
          <p:nvPr/>
        </p:nvSpPr>
        <p:spPr>
          <a:xfrm rot="3444220">
            <a:off x="4459257" y="2861229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7CAABDA-C10E-4245-98AA-8C23B4247490}"/>
              </a:ext>
            </a:extLst>
          </p:cNvPr>
          <p:cNvSpPr/>
          <p:nvPr/>
        </p:nvSpPr>
        <p:spPr>
          <a:xfrm>
            <a:off x="5397616" y="2853025"/>
            <a:ext cx="1396755" cy="51178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52C96B95-6B4A-4667-A359-684F4EF488F1}"/>
              </a:ext>
            </a:extLst>
          </p:cNvPr>
          <p:cNvSpPr/>
          <p:nvPr/>
        </p:nvSpPr>
        <p:spPr>
          <a:xfrm>
            <a:off x="5969480" y="3454131"/>
            <a:ext cx="248575" cy="938839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15CD6AC-C7F1-4FBD-9FBE-83A1D1AA3C03}"/>
              </a:ext>
            </a:extLst>
          </p:cNvPr>
          <p:cNvSpPr/>
          <p:nvPr/>
        </p:nvSpPr>
        <p:spPr>
          <a:xfrm rot="18377623">
            <a:off x="7462915" y="2885525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CE06B6-410B-43B8-B678-D98285BB4708}"/>
              </a:ext>
            </a:extLst>
          </p:cNvPr>
          <p:cNvSpPr txBox="1"/>
          <p:nvPr/>
        </p:nvSpPr>
        <p:spPr>
          <a:xfrm>
            <a:off x="2321866" y="4298458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Emissão de gases tóxicos para a atmosfera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C2F5E-605A-415A-9D1E-A08746657B9A}"/>
              </a:ext>
            </a:extLst>
          </p:cNvPr>
          <p:cNvSpPr txBox="1"/>
          <p:nvPr/>
        </p:nvSpPr>
        <p:spPr>
          <a:xfrm>
            <a:off x="5175664" y="4397344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Efeitos dos gases na camada de ozono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62FE855-2E16-4CC5-8B37-775EAF4FC43F}"/>
              </a:ext>
            </a:extLst>
          </p:cNvPr>
          <p:cNvSpPr txBox="1"/>
          <p:nvPr/>
        </p:nvSpPr>
        <p:spPr>
          <a:xfrm>
            <a:off x="7986181" y="4298458"/>
            <a:ext cx="192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Degelo das calotas polares</a:t>
            </a:r>
          </a:p>
        </p:txBody>
      </p:sp>
      <p:sp>
        <p:nvSpPr>
          <p:cNvPr id="23" name="Explosão: 8 Pontos 22">
            <a:extLst>
              <a:ext uri="{FF2B5EF4-FFF2-40B4-BE49-F238E27FC236}">
                <a16:creationId xmlns:a16="http://schemas.microsoft.com/office/drawing/2014/main" id="{D7E3A701-4772-4AB2-B387-120E5E3841F0}"/>
              </a:ext>
            </a:extLst>
          </p:cNvPr>
          <p:cNvSpPr/>
          <p:nvPr/>
        </p:nvSpPr>
        <p:spPr>
          <a:xfrm>
            <a:off x="5207491" y="1351703"/>
            <a:ext cx="1777008" cy="1325563"/>
          </a:xfrm>
          <a:prstGeom prst="irregularSeal1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1AFA9E-AB10-46ED-A1C7-73DAFBD08CA4}"/>
              </a:ext>
            </a:extLst>
          </p:cNvPr>
          <p:cNvSpPr txBox="1"/>
          <p:nvPr/>
        </p:nvSpPr>
        <p:spPr>
          <a:xfrm>
            <a:off x="5455322" y="1714981"/>
            <a:ext cx="128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 JOGO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C68730-FB62-433D-BC31-A97C402FF64A}"/>
              </a:ext>
            </a:extLst>
          </p:cNvPr>
          <p:cNvSpPr txBox="1"/>
          <p:nvPr/>
        </p:nvSpPr>
        <p:spPr>
          <a:xfrm>
            <a:off x="2749101" y="5870616"/>
            <a:ext cx="668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PARA </a:t>
            </a:r>
            <a:r>
              <a:rPr lang="pt-PT" b="1" dirty="0">
                <a:solidFill>
                  <a:schemeClr val="accent4">
                    <a:lumMod val="75000"/>
                  </a:schemeClr>
                </a:solidFill>
              </a:rPr>
              <a:t>VENCER</a:t>
            </a:r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 O JOGO, OS JOGADORES TÊM DE CONCLUIR AS 3 FASES</a:t>
            </a:r>
          </a:p>
        </p:txBody>
      </p:sp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3" grpId="0" animBg="1"/>
      <p:bldP spid="5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CONCEITOS DE POO</a:t>
            </a:r>
          </a:p>
        </p:txBody>
      </p:sp>
    </p:spTree>
    <p:extLst>
      <p:ext uri="{BB962C8B-B14F-4D97-AF65-F5344CB8AC3E}">
        <p14:creationId xmlns:p14="http://schemas.microsoft.com/office/powerpoint/2010/main" val="200171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7" y="2297331"/>
            <a:ext cx="4016088" cy="226333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57" y="2321415"/>
            <a:ext cx="3922546" cy="417146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508184" y="1995546"/>
            <a:ext cx="5175632" cy="19732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4619648" y="4233096"/>
            <a:ext cx="6639900" cy="236061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233996" y="1221768"/>
            <a:ext cx="3136325" cy="350115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091799" y="4964198"/>
            <a:ext cx="2465705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6" y="2308237"/>
            <a:ext cx="148467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26" y="4663168"/>
            <a:ext cx="527038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810" y="3065979"/>
            <a:ext cx="2486858" cy="105539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1273173" y="2401411"/>
            <a:ext cx="1057153" cy="3009530"/>
          </a:xfrm>
          <a:prstGeom prst="curvedRightArrow">
            <a:avLst>
              <a:gd name="adj1" fmla="val 16955"/>
              <a:gd name="adj2" fmla="val 46121"/>
              <a:gd name="adj3" fmla="val 25000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3323436" y="3657255"/>
            <a:ext cx="3379205" cy="381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26" y="1920052"/>
            <a:ext cx="5228947" cy="448517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DEMONSTRAÇÃO DO JOGO</a:t>
            </a:r>
          </a:p>
        </p:txBody>
      </p:sp>
    </p:spTree>
    <p:extLst>
      <p:ext uri="{BB962C8B-B14F-4D97-AF65-F5344CB8AC3E}">
        <p14:creationId xmlns:p14="http://schemas.microsoft.com/office/powerpoint/2010/main" val="81222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C4264CE-6458-4DBF-ACCF-5D371AED803F}"/>
              </a:ext>
            </a:extLst>
          </p:cNvPr>
          <p:cNvCxnSpPr>
            <a:cxnSpLocks/>
          </p:cNvCxnSpPr>
          <p:nvPr/>
        </p:nvCxnSpPr>
        <p:spPr>
          <a:xfrm flipH="1">
            <a:off x="6722298" y="3141332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48BAA124-94E4-4483-8300-FD6348240CB5}"/>
              </a:ext>
            </a:extLst>
          </p:cNvPr>
          <p:cNvCxnSpPr>
            <a:cxnSpLocks/>
          </p:cNvCxnSpPr>
          <p:nvPr/>
        </p:nvCxnSpPr>
        <p:spPr>
          <a:xfrm flipV="1">
            <a:off x="4796589" y="4373300"/>
            <a:ext cx="648149" cy="4473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31A5695-ADE4-4569-A9BF-067BE274779D}"/>
              </a:ext>
            </a:extLst>
          </p:cNvPr>
          <p:cNvCxnSpPr>
            <a:cxnSpLocks/>
          </p:cNvCxnSpPr>
          <p:nvPr/>
        </p:nvCxnSpPr>
        <p:spPr>
          <a:xfrm flipH="1" flipV="1">
            <a:off x="6270907" y="4596976"/>
            <a:ext cx="524483" cy="2901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DA31A3-2B0C-420B-9DBD-2F2B3B5825AC}"/>
              </a:ext>
            </a:extLst>
          </p:cNvPr>
          <p:cNvSpPr txBox="1"/>
          <p:nvPr/>
        </p:nvSpPr>
        <p:spPr>
          <a:xfrm>
            <a:off x="7375303" y="2862825"/>
            <a:ext cx="17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INICIAR O JOGO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438036-B4EE-479E-BD0B-F50E17BED257}"/>
              </a:ext>
            </a:extLst>
          </p:cNvPr>
          <p:cNvSpPr txBox="1"/>
          <p:nvPr/>
        </p:nvSpPr>
        <p:spPr>
          <a:xfrm>
            <a:off x="2938099" y="4742074"/>
            <a:ext cx="206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MUDAR COMANDOS </a:t>
            </a:r>
          </a:p>
          <a:p>
            <a:pPr algn="ctr"/>
            <a:r>
              <a:rPr lang="pt-PT" sz="1400" dirty="0"/>
              <a:t>DOS JOGADORES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ABBFB2C-184A-46E7-888B-588F7F9492A8}"/>
              </a:ext>
            </a:extLst>
          </p:cNvPr>
          <p:cNvSpPr txBox="1"/>
          <p:nvPr/>
        </p:nvSpPr>
        <p:spPr>
          <a:xfrm>
            <a:off x="6478364" y="4817375"/>
            <a:ext cx="17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SAIR DO JOGO</a:t>
            </a:r>
          </a:p>
        </p:txBody>
      </p:sp>
    </p:spTree>
    <p:extLst>
      <p:ext uri="{BB962C8B-B14F-4D97-AF65-F5344CB8AC3E}">
        <p14:creationId xmlns:p14="http://schemas.microsoft.com/office/powerpoint/2010/main" val="60839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6F59E5-F346-418C-91E5-3041528C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3958"/>
            <a:ext cx="5693047" cy="33193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72D272-08E7-401A-9EFC-4444D9C05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7116" r="57396" b="8574"/>
          <a:stretch/>
        </p:blipFill>
        <p:spPr>
          <a:xfrm>
            <a:off x="7167755" y="2179291"/>
            <a:ext cx="4186045" cy="95257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11C1090-BA7C-4747-995A-7089C2182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755" y="4510747"/>
            <a:ext cx="4186045" cy="102440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61BAABA-9B4A-48EA-A059-527CECF71240}"/>
              </a:ext>
            </a:extLst>
          </p:cNvPr>
          <p:cNvSpPr/>
          <p:nvPr/>
        </p:nvSpPr>
        <p:spPr>
          <a:xfrm rot="20016733">
            <a:off x="2759984" y="3710341"/>
            <a:ext cx="4594290" cy="237728"/>
          </a:xfrm>
          <a:prstGeom prst="rightArrow">
            <a:avLst/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EACA81EE-7E5D-4006-88C6-E9B441EFCF12}"/>
              </a:ext>
            </a:extLst>
          </p:cNvPr>
          <p:cNvSpPr/>
          <p:nvPr/>
        </p:nvSpPr>
        <p:spPr>
          <a:xfrm rot="10800000">
            <a:off x="9276058" y="3317003"/>
            <a:ext cx="327044" cy="1024403"/>
          </a:xfrm>
          <a:prstGeom prst="upArrow">
            <a:avLst/>
          </a:prstGeom>
          <a:solidFill>
            <a:srgbClr val="7030A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8450"/>
            <a:ext cx="5702298" cy="33193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4602" t="64776" r="42225" b="28641"/>
          <a:stretch/>
        </p:blipFill>
        <p:spPr>
          <a:xfrm>
            <a:off x="7203231" y="4414837"/>
            <a:ext cx="4315311" cy="49973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685509-F588-40D6-B76C-7B0CD0F79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232" y="2724149"/>
            <a:ext cx="4315311" cy="49973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BFDB28D-B952-42AD-9AEB-6966A8AB918E}"/>
              </a:ext>
            </a:extLst>
          </p:cNvPr>
          <p:cNvSpPr/>
          <p:nvPr/>
        </p:nvSpPr>
        <p:spPr>
          <a:xfrm rot="5400000" flipV="1">
            <a:off x="8934708" y="3687924"/>
            <a:ext cx="863083" cy="345234"/>
          </a:xfrm>
          <a:prstGeom prst="rightArrow">
            <a:avLst/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725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4" name="Seta: Curvada Para Cima 3">
            <a:extLst>
              <a:ext uri="{FF2B5EF4-FFF2-40B4-BE49-F238E27FC236}">
                <a16:creationId xmlns:a16="http://schemas.microsoft.com/office/drawing/2014/main" id="{10F8B18F-1010-4EB8-9833-3D39C37CBDF6}"/>
              </a:ext>
            </a:extLst>
          </p:cNvPr>
          <p:cNvSpPr/>
          <p:nvPr/>
        </p:nvSpPr>
        <p:spPr>
          <a:xfrm>
            <a:off x="1570485" y="4497087"/>
            <a:ext cx="5860125" cy="1325562"/>
          </a:xfrm>
          <a:prstGeom prst="curvedUpArrow">
            <a:avLst>
              <a:gd name="adj1" fmla="val 14452"/>
              <a:gd name="adj2" fmla="val 31816"/>
              <a:gd name="adj3" fmla="val 19643"/>
            </a:avLst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501</Words>
  <Application>Microsoft Office PowerPoint</Application>
  <PresentationFormat>Ecrã Panorâmico</PresentationFormat>
  <Paragraphs>190</Paragraphs>
  <Slides>37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DESCRIÇÃO DO JOGO</vt:lpstr>
      <vt:lpstr>IDEIA DO GRUPO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CONCEITOS DE POO</vt:lpstr>
      <vt:lpstr>CONSTRUTORES</vt:lpstr>
      <vt:lpstr>OVERRIDING</vt:lpstr>
      <vt:lpstr>HERANÇA</vt:lpstr>
      <vt:lpstr>OVERLOADING</vt:lpstr>
      <vt:lpstr>ENCAPSULAMENTO</vt:lpstr>
      <vt:lpstr>DEMONSTRAÇÃO DO JOGO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Sílvia Fernandes</cp:lastModifiedBy>
  <cp:revision>84</cp:revision>
  <dcterms:created xsi:type="dcterms:W3CDTF">2020-03-18T10:47:32Z</dcterms:created>
  <dcterms:modified xsi:type="dcterms:W3CDTF">2020-03-29T18:51:20Z</dcterms:modified>
</cp:coreProperties>
</file>